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73"/>
  </p:notesMasterIdLst>
  <p:handoutMasterIdLst>
    <p:handoutMasterId r:id="rId74"/>
  </p:handoutMasterIdLst>
  <p:sldIdLst>
    <p:sldId id="271" r:id="rId5"/>
    <p:sldId id="276" r:id="rId6"/>
    <p:sldId id="275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38" r:id="rId34"/>
    <p:sldId id="339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7" r:id="rId68"/>
    <p:sldId id="341" r:id="rId69"/>
    <p:sldId id="336" r:id="rId70"/>
    <p:sldId id="342" r:id="rId71"/>
    <p:sldId id="335" r:id="rId72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44"/>
    </p:cViewPr>
  </p:sorterViewPr>
  <p:notesViewPr>
    <p:cSldViewPr snapToGrid="0">
      <p:cViewPr varScale="1">
        <p:scale>
          <a:sx n="99" d="100"/>
          <a:sy n="99" d="100"/>
        </p:scale>
        <p:origin x="282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1F2A2-C04D-45D2-B998-E9FDFD3D647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BEF3ACDF-990C-419F-B35A-EC0918DE0DD4}" type="pres">
      <dgm:prSet presAssocID="{E231F2A2-C04D-45D2-B998-E9FDFD3D6473}" presName="root" presStyleCnt="0">
        <dgm:presLayoutVars>
          <dgm:dir/>
          <dgm:resizeHandles val="exact"/>
        </dgm:presLayoutVars>
      </dgm:prSet>
      <dgm:spPr/>
    </dgm:pt>
  </dgm:ptLst>
  <dgm:cxnLst>
    <dgm:cxn modelId="{8C21C31B-4AAF-49B7-B865-967C691F01AA}" type="presOf" srcId="{E231F2A2-C04D-45D2-B998-E9FDFD3D6473}" destId="{BEF3ACDF-990C-419F-B35A-EC0918DE0DD4}" srcOrd="0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Список круглых значков с подписями"/>
  <dgm:desc val="Используется для отображения непоследовательных или сгруппированных блоков данных, сопровождаемых соответствующими визуальными элементами. Рекомендуется использовать значки или небольшие изображения с краткими текстовыми подписями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8658EC0-2AA5-425F-9B36-E15F0A8ADD67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2A2551-A97A-41BA-8506-864E9B1B7F14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81417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9B12322-4539-4F09-AFEE-2F9D90375F08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48EA56-9E57-4CE6-BE55-CAC1FDCAA01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02517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448EA56-9E57-4CE6-BE55-CAC1FDCAA019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6029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448EA56-9E57-4CE6-BE55-CAC1FDCAA019}" type="slidenum">
              <a:rPr lang="ru-RU" noProof="1" dirty="0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8412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8D500D-F93A-4F56-B7C9-5EAB96522CD7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5EF9EB-9D92-4DDE-9E41-893F875ACB24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350996-2F15-4121-8E66-38761C8D5E05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AB3E9D-2EA3-4D6A-A72C-637690BBED1F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F416C0-9000-4283-9692-B3A90025647D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AD5D8C-D542-4B29-9195-3DC17658322B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9D3A42-F644-4063-B646-4704DF249F0C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E9A0DB-C899-44DB-86CC-261091D52255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891A39-9BC4-410C-8056-192D331B8387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A2AFE5-53CE-40B7-A7CA-3F36F066F780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Прямоугольник 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Прямоугольник 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86D28C8B-7781-4308-B8AF-FB68815E5273}" type="datetime1">
              <a:rPr lang="ru-RU" noProof="1" smtClean="0"/>
              <a:t>12.10.2020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83C6C0E-EFA4-4BBD-99C9-18AACB888348}" type="datetime1">
              <a:rPr lang="ru-RU" noProof="1" smtClean="0"/>
              <a:pPr/>
              <a:t>12.10.2020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Цветок крупным планом">
            <a:extLst>
              <a:ext uri="{FF2B5EF4-FFF2-40B4-BE49-F238E27FC236}">
                <a16:creationId xmlns:a16="http://schemas.microsoft.com/office/drawing/2014/main" id="{F0D265DC-2623-44DB-8FE1-DB41A2D5D2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F4085-7B99-4890-84CA-8B28482C1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09" y="3361979"/>
            <a:ext cx="6832500" cy="1252601"/>
          </a:xfrm>
        </p:spPr>
        <p:txBody>
          <a:bodyPr rtlCol="0">
            <a:noAutofit/>
          </a:bodyPr>
          <a:lstStyle/>
          <a:p>
            <a:r>
              <a:rPr lang="ru-RU" sz="2800" noProof="1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выставка технического и народного творчества инвалидов </a:t>
            </a:r>
            <a:br>
              <a:rPr lang="ru-RU" sz="2800" noProof="1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noProof="1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 невозможное возможно…»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FED8D9-CFCB-454D-A2A6-7F299E2D1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11" y="4669144"/>
            <a:ext cx="6832499" cy="716529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sz="1600" noProof="1">
                <a:solidFill>
                  <a:srgbClr val="FFFFFE"/>
                </a:solidFill>
              </a:rPr>
              <a:t>ОГКУ «Управление социальной защиты населения по городу Черемхово, черемховскому району и городу свирску»</a:t>
            </a:r>
          </a:p>
        </p:txBody>
      </p:sp>
    </p:spTree>
    <p:extLst>
      <p:ext uri="{BB962C8B-B14F-4D97-AF65-F5344CB8AC3E}">
        <p14:creationId xmlns:p14="http://schemas.microsoft.com/office/powerpoint/2010/main" val="383720112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4764" y="-18089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Тюрикова</a:t>
            </a: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 Галина Ивановна, 80 лет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Черемховский район, </a:t>
            </a:r>
            <a:r>
              <a:rPr lang="ru-RU" sz="2800" dirty="0" err="1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р.п</a:t>
            </a: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. Михайловка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инвалид 3 группы</a:t>
            </a:r>
            <a:endParaRPr lang="ru-RU" sz="2800" dirty="0">
              <a:latin typeface="Segoe Script" panose="030B0504020000000003" pitchFamily="66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4721"/>
            <a:ext cx="4855779" cy="5517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188" y="1344721"/>
            <a:ext cx="3883572" cy="49141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830" y="1497723"/>
            <a:ext cx="3665358" cy="47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962" y="0"/>
            <a:ext cx="3763582" cy="32319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056" y="3231929"/>
            <a:ext cx="4611108" cy="3699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92" y="-64554"/>
            <a:ext cx="3882165" cy="32964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6" y="-32278"/>
            <a:ext cx="3559996" cy="323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235" y="1970690"/>
            <a:ext cx="7963660" cy="4556235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Соморена</a:t>
            </a: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 Нина Игнатьевна,78 лет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Черемховский район,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р.п</a:t>
            </a: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. Михайловка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  <a:cs typeface="Segoe UI Light" panose="020B0502040204020203" pitchFamily="34" charset="0"/>
              </a:rPr>
              <a:t>инвалид 2 группы</a:t>
            </a:r>
            <a:endParaRPr lang="ru-RU" dirty="0">
              <a:latin typeface="Segoe Script" panose="030B0504020000000003" pitchFamily="66" charset="0"/>
              <a:cs typeface="Segoe UI Ligh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67048" cy="61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03275" cy="1049235"/>
          </a:xfrm>
        </p:spPr>
        <p:txBody>
          <a:bodyPr>
            <a:noAutofit/>
          </a:bodyPr>
          <a:lstStyle/>
          <a:p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Смирнов Николай Александрович, 53 года </a:t>
            </a:r>
            <a:b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город Черемхово</a:t>
            </a:r>
            <a:b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2 группы</a:t>
            </a:r>
            <a:endParaRPr lang="ru-RU" sz="2400" dirty="0">
              <a:latin typeface="Segoe Script" panose="030B05040200000000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7" y="634976"/>
            <a:ext cx="6337055" cy="5596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90" y="1281587"/>
            <a:ext cx="4445877" cy="55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041" y="1997550"/>
            <a:ext cx="6907371" cy="104923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Сиденко Валентина Васильевна,68 лет 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Черемховский район, 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с. Нижняя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Иреть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3 группы</a:t>
            </a: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123" y="0"/>
            <a:ext cx="5057877" cy="6093571"/>
          </a:xfrm>
        </p:spPr>
      </p:pic>
    </p:spTree>
    <p:extLst>
      <p:ext uri="{BB962C8B-B14F-4D97-AF65-F5344CB8AC3E}">
        <p14:creationId xmlns:p14="http://schemas.microsoft.com/office/powerpoint/2010/main" val="23025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8920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Пырьева</a:t>
            </a: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 Клавдия Федоровна,84 года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город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черемхово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2 группы</a:t>
            </a: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893" y="308932"/>
            <a:ext cx="3729913" cy="4225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308" y="2909640"/>
            <a:ext cx="3035692" cy="3248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9351"/>
            <a:ext cx="2946150" cy="4225159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150" y="2708903"/>
            <a:ext cx="3710974" cy="3449638"/>
          </a:xfrm>
        </p:spPr>
      </p:pic>
    </p:spTree>
    <p:extLst>
      <p:ext uri="{BB962C8B-B14F-4D97-AF65-F5344CB8AC3E}">
        <p14:creationId xmlns:p14="http://schemas.microsoft.com/office/powerpoint/2010/main" val="28915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2480"/>
            <a:ext cx="9603275" cy="1049235"/>
          </a:xfrm>
        </p:spPr>
        <p:txBody>
          <a:bodyPr>
            <a:noAutofit/>
          </a:bodyPr>
          <a:lstStyle/>
          <a:p>
            <a:r>
              <a:rPr lang="ru-RU" sz="2800" dirty="0" err="1">
                <a:latin typeface="Segoe Script" panose="030B0504020000000003" pitchFamily="66" charset="0"/>
                <a:ea typeface="Calibri" panose="020F0502020204030204" pitchFamily="34" charset="0"/>
              </a:rPr>
              <a:t>Переляева</a:t>
            </a: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 Любовь Викторовна,61 год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город Черемхово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3 группы</a:t>
            </a:r>
            <a:endParaRPr lang="ru-RU" sz="2800" dirty="0">
              <a:latin typeface="Segoe Script" panose="030B0504020000000003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87" y="472137"/>
            <a:ext cx="4373585" cy="344963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49" y="1369422"/>
            <a:ext cx="4486636" cy="38547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87" y="3779884"/>
            <a:ext cx="4373585" cy="30781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372" y="804041"/>
            <a:ext cx="3322583" cy="47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9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077" y="693683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>
                <a:latin typeface="Segoe Script" panose="030B0504020000000003" pitchFamily="66" charset="0"/>
                <a:ea typeface="Calibri" panose="020F0502020204030204" pitchFamily="34" charset="0"/>
              </a:rPr>
              <a:t>Охримчук</a:t>
            </a: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 Антонина Михайловна, 63 года</a:t>
            </a:r>
            <a:b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город Черемхово </a:t>
            </a:r>
            <a:b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2 группы</a:t>
            </a:r>
            <a:endParaRPr lang="ru-RU" sz="2400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4191"/>
            <a:ext cx="3831021" cy="57638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408" y="1038662"/>
            <a:ext cx="4635592" cy="58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966" y="2112580"/>
            <a:ext cx="4556235" cy="2051015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Никанкова</a:t>
            </a: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 Валентина Петровна,73 года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город Черемхово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1 групп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039" y="0"/>
            <a:ext cx="6782961" cy="6201046"/>
          </a:xfrm>
        </p:spPr>
      </p:pic>
    </p:spTree>
    <p:extLst>
      <p:ext uri="{BB962C8B-B14F-4D97-AF65-F5344CB8AC3E}">
        <p14:creationId xmlns:p14="http://schemas.microsoft.com/office/powerpoint/2010/main" val="828621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310" y="430376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Короленко Лидия Юрьевна, 35 лет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Черемховский район, с. </a:t>
            </a:r>
            <a:r>
              <a:rPr lang="ru-RU" sz="2800" dirty="0" err="1">
                <a:latin typeface="Segoe Script" panose="030B0504020000000003" pitchFamily="66" charset="0"/>
                <a:ea typeface="Calibri" panose="020F0502020204030204" pitchFamily="34" charset="0"/>
              </a:rPr>
              <a:t>Онот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3 группы</a:t>
            </a:r>
            <a:endParaRPr lang="ru-RU" sz="2800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252"/>
            <a:ext cx="3783724" cy="51933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670" y="1369252"/>
            <a:ext cx="3772557" cy="5030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016" y="1860331"/>
            <a:ext cx="3200400" cy="49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048" y="2049995"/>
            <a:ext cx="9603275" cy="1049235"/>
          </a:xfrm>
        </p:spPr>
        <p:txBody>
          <a:bodyPr>
            <a:noAutofit/>
          </a:bodyPr>
          <a:lstStyle/>
          <a:p>
            <a:r>
              <a:rPr lang="ru-RU" sz="44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panose="02000600000000000000" pitchFamily="2" charset="0"/>
              </a:rPr>
              <a:t>Номинация: </a:t>
            </a:r>
            <a:br>
              <a:rPr lang="ru-RU" sz="44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panose="02000600000000000000" pitchFamily="2" charset="0"/>
              </a:rPr>
            </a:br>
            <a:r>
              <a:rPr lang="ru-RU" sz="44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panose="02000600000000000000" pitchFamily="2" charset="0"/>
              </a:rPr>
              <a:t>«изобразительное искусство»</a:t>
            </a:r>
          </a:p>
        </p:txBody>
      </p:sp>
    </p:spTree>
    <p:extLst>
      <p:ext uri="{BB962C8B-B14F-4D97-AF65-F5344CB8AC3E}">
        <p14:creationId xmlns:p14="http://schemas.microsoft.com/office/powerpoint/2010/main" val="425267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398" y="2128345"/>
            <a:ext cx="3881196" cy="44143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Иванова Анна Николаевна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45 лет 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город </a:t>
            </a:r>
            <a:r>
              <a:rPr lang="ru-RU" sz="2800" dirty="0" err="1">
                <a:latin typeface="Segoe Script" panose="030B0504020000000003" pitchFamily="66" charset="0"/>
                <a:ea typeface="Calibri" panose="020F0502020204030204" pitchFamily="34" charset="0"/>
              </a:rPr>
              <a:t>свирск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2 группы</a:t>
            </a:r>
            <a:endParaRPr lang="ru-RU" sz="2800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504" y="0"/>
            <a:ext cx="6385839" cy="6101255"/>
          </a:xfrm>
        </p:spPr>
      </p:pic>
    </p:spTree>
    <p:extLst>
      <p:ext uri="{BB962C8B-B14F-4D97-AF65-F5344CB8AC3E}">
        <p14:creationId xmlns:p14="http://schemas.microsoft.com/office/powerpoint/2010/main" val="4324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75641"/>
            <a:ext cx="4903077" cy="4225159"/>
          </a:xfrm>
        </p:spPr>
        <p:txBody>
          <a:bodyPr>
            <a:normAutofit/>
          </a:bodyPr>
          <a:lstStyle/>
          <a:p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Зиануров</a:t>
            </a: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Зуфар</a:t>
            </a: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Нигаматнурович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67 лет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город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черемхово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3 группы</a:t>
            </a: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007" y="0"/>
            <a:ext cx="5759669" cy="6164317"/>
          </a:xfrm>
        </p:spPr>
      </p:pic>
    </p:spTree>
    <p:extLst>
      <p:ext uri="{BB962C8B-B14F-4D97-AF65-F5344CB8AC3E}">
        <p14:creationId xmlns:p14="http://schemas.microsoft.com/office/powerpoint/2010/main" val="36503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446" y="2148818"/>
            <a:ext cx="5024204" cy="4866837"/>
          </a:xfrm>
        </p:spPr>
        <p:txBody>
          <a:bodyPr>
            <a:noAutofit/>
          </a:bodyPr>
          <a:lstStyle/>
          <a:p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Демизова</a:t>
            </a: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 Нели Анатольевна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77 лет 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город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черемхово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3 группы</a:t>
            </a: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259" y="0"/>
            <a:ext cx="5658698" cy="6858000"/>
          </a:xfrm>
        </p:spPr>
      </p:pic>
    </p:spTree>
    <p:extLst>
      <p:ext uri="{BB962C8B-B14F-4D97-AF65-F5344CB8AC3E}">
        <p14:creationId xmlns:p14="http://schemas.microsoft.com/office/powerpoint/2010/main" val="390431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047" y="36731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Гриша Родина Егоровна,80 лет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город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черемхово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2 группы</a:t>
            </a: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580" y="866469"/>
            <a:ext cx="4493648" cy="59915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7931"/>
            <a:ext cx="3862552" cy="51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545" y="1916478"/>
            <a:ext cx="3908698" cy="3817084"/>
          </a:xfrm>
        </p:spPr>
        <p:txBody>
          <a:bodyPr>
            <a:normAutofit/>
          </a:bodyPr>
          <a:lstStyle/>
          <a:p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Волокитина</a:t>
            </a: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 Любовь Ивановна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69 лет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город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черемхово</a:t>
            </a: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 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2 группы</a:t>
            </a: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159" y="0"/>
            <a:ext cx="4606756" cy="6142342"/>
          </a:xfrm>
        </p:spPr>
      </p:pic>
    </p:spTree>
    <p:extLst>
      <p:ext uri="{BB962C8B-B14F-4D97-AF65-F5344CB8AC3E}">
        <p14:creationId xmlns:p14="http://schemas.microsoft.com/office/powerpoint/2010/main" val="23189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03275" cy="104923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Вакуленко Наталья Борисовна, 60 лет 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город </a:t>
            </a:r>
            <a:r>
              <a:rPr lang="ru-RU" sz="2800" dirty="0" err="1">
                <a:latin typeface="Segoe Script" panose="030B0504020000000003" pitchFamily="66" charset="0"/>
                <a:ea typeface="Calibri" panose="020F0502020204030204" pitchFamily="34" charset="0"/>
              </a:rPr>
              <a:t>черемхово</a:t>
            </a:r>
            <a:b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800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2 группа</a:t>
            </a:r>
            <a:endParaRPr lang="ru-RU" sz="2800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372" y="-1"/>
            <a:ext cx="3011628" cy="37521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076" y="3531476"/>
            <a:ext cx="4021448" cy="32949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27" y="1163120"/>
            <a:ext cx="2850806" cy="56633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08" y="1163120"/>
            <a:ext cx="3696768" cy="566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77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544" y="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Segoe Script" panose="030B0504020000000003" pitchFamily="66" charset="0"/>
              </a:rPr>
              <a:t>Бондаренко Марина Анатольевна,55 лет </a:t>
            </a:r>
            <a:br>
              <a:rPr lang="ru-RU" sz="2400" dirty="0">
                <a:latin typeface="Segoe Script" panose="030B0504020000000003" pitchFamily="66" charset="0"/>
              </a:rPr>
            </a:br>
            <a:r>
              <a:rPr lang="ru-RU" sz="2400" dirty="0">
                <a:latin typeface="Segoe Script" panose="030B0504020000000003" pitchFamily="66" charset="0"/>
              </a:rPr>
              <a:t>город Черемхово</a:t>
            </a:r>
            <a:br>
              <a:rPr lang="ru-RU" sz="2400" dirty="0">
                <a:latin typeface="Segoe Script" panose="030B0504020000000003" pitchFamily="66" charset="0"/>
              </a:rPr>
            </a:br>
            <a:r>
              <a:rPr lang="ru-RU" sz="2400" dirty="0">
                <a:latin typeface="Segoe Script" panose="030B0504020000000003" pitchFamily="66" charset="0"/>
              </a:rPr>
              <a:t>инвалид 2 группы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911"/>
            <a:ext cx="4524703" cy="301779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959" y="1707969"/>
            <a:ext cx="5145860" cy="4438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35105"/>
            <a:ext cx="4524703" cy="35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6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5427" y="2049996"/>
            <a:ext cx="9603275" cy="1049235"/>
          </a:xfrm>
        </p:spPr>
        <p:txBody>
          <a:bodyPr>
            <a:noAutofit/>
          </a:bodyPr>
          <a:lstStyle/>
          <a:p>
            <a:r>
              <a:rPr lang="ru-RU" sz="6600" cap="non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istral" panose="03090702030407020403" pitchFamily="66" charset="0"/>
              </a:rPr>
              <a:t>Номинация: </a:t>
            </a:r>
            <a:br>
              <a:rPr lang="ru-RU" sz="6600" cap="non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istral" panose="03090702030407020403" pitchFamily="66" charset="0"/>
              </a:rPr>
            </a:br>
            <a:r>
              <a:rPr lang="ru-RU" sz="6600" cap="non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istral" panose="03090702030407020403" pitchFamily="66" charset="0"/>
              </a:rPr>
              <a:t>«Рукоделие»</a:t>
            </a:r>
          </a:p>
        </p:txBody>
      </p:sp>
    </p:spTree>
    <p:extLst>
      <p:ext uri="{BB962C8B-B14F-4D97-AF65-F5344CB8AC3E}">
        <p14:creationId xmlns:p14="http://schemas.microsoft.com/office/powerpoint/2010/main" val="3572459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443" y="1895388"/>
            <a:ext cx="2978531" cy="104923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Щелина Елена Павловна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59 лет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город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черемхово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2 группы</a:t>
            </a: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974" y="409902"/>
            <a:ext cx="4268514" cy="5691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487" y="409902"/>
            <a:ext cx="4268514" cy="56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0" y="1956885"/>
            <a:ext cx="3976763" cy="1049235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Segoe Script" panose="030B0504020000000003" pitchFamily="66" charset="0"/>
              </a:rPr>
              <a:t>Шаврина</a:t>
            </a:r>
            <a:r>
              <a:rPr lang="ru-RU" b="1" dirty="0">
                <a:latin typeface="Segoe Script" panose="030B0504020000000003" pitchFamily="66" charset="0"/>
              </a:rPr>
              <a:t> Валентина Сергеевна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40 лет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Черемховский район, с. Голуметь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инвалид 2 групп</a:t>
            </a:r>
            <a:r>
              <a:rPr lang="ru-RU" dirty="0"/>
              <a:t>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70" y="0"/>
            <a:ext cx="4572000" cy="6096001"/>
          </a:xfrm>
        </p:spPr>
      </p:pic>
    </p:spTree>
    <p:extLst>
      <p:ext uri="{BB962C8B-B14F-4D97-AF65-F5344CB8AC3E}">
        <p14:creationId xmlns:p14="http://schemas.microsoft.com/office/powerpoint/2010/main" val="38128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Прямоугольник 72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FD706-D079-4781-BA12-63955F8A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470"/>
            <a:ext cx="9603275" cy="1049235"/>
          </a:xfrm>
        </p:spPr>
        <p:txBody>
          <a:bodyPr rtlCol="0">
            <a:noAutofit/>
          </a:bodyPr>
          <a:lstStyle/>
          <a:p>
            <a:pPr algn="ctr"/>
            <a:r>
              <a:rPr lang="ru-RU" sz="2400" dirty="0">
                <a:latin typeface="Segoe Print" panose="02000600000000000000" pitchFamily="2" charset="0"/>
                <a:ea typeface="Calibri" panose="020F0502020204030204" pitchFamily="34" charset="0"/>
              </a:rPr>
              <a:t>Кравец Валентина Константиновна, 71 год</a:t>
            </a:r>
            <a:br>
              <a:rPr lang="ru-RU" sz="2400" dirty="0">
                <a:latin typeface="Segoe Print" panose="02000600000000000000" pitchFamily="2" charset="0"/>
                <a:ea typeface="Calibri" panose="020F0502020204030204" pitchFamily="34" charset="0"/>
              </a:rPr>
            </a:br>
            <a:r>
              <a:rPr lang="ru-RU" sz="2400" dirty="0">
                <a:latin typeface="Segoe Print" panose="02000600000000000000" pitchFamily="2" charset="0"/>
                <a:ea typeface="Calibri" panose="020F0502020204030204" pitchFamily="34" charset="0"/>
              </a:rPr>
              <a:t>Черемховский район, с. </a:t>
            </a:r>
            <a:r>
              <a:rPr lang="ru-RU" sz="2400" dirty="0" err="1">
                <a:latin typeface="Segoe Print" panose="02000600000000000000" pitchFamily="2" charset="0"/>
                <a:ea typeface="Calibri" panose="020F0502020204030204" pitchFamily="34" charset="0"/>
              </a:rPr>
              <a:t>Новогромово</a:t>
            </a:r>
            <a:r>
              <a:rPr lang="ru-RU" sz="2400" dirty="0">
                <a:latin typeface="Segoe Print" panose="02000600000000000000" pitchFamily="2" charset="0"/>
                <a:ea typeface="Calibri" panose="020F0502020204030204" pitchFamily="34" charset="0"/>
              </a:rPr>
              <a:t>, </a:t>
            </a:r>
            <a:br>
              <a:rPr lang="ru-RU" sz="2400" dirty="0">
                <a:latin typeface="Segoe Print" panose="02000600000000000000" pitchFamily="2" charset="0"/>
                <a:ea typeface="Calibri" panose="020F0502020204030204" pitchFamily="34" charset="0"/>
              </a:rPr>
            </a:br>
            <a:r>
              <a:rPr lang="ru-RU" sz="2400" dirty="0">
                <a:latin typeface="Segoe Print" panose="02000600000000000000" pitchFamily="2" charset="0"/>
                <a:ea typeface="Calibri" panose="020F0502020204030204" pitchFamily="34" charset="0"/>
              </a:rPr>
              <a:t>инвалид 2 группы</a:t>
            </a:r>
            <a:endParaRPr lang="ru-RU" sz="2400" noProof="1">
              <a:latin typeface="Segoe Print" panose="02000600000000000000" pitchFamily="2" charset="0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1">
              <a:latin typeface="Calibri" panose="020F0502020204030204" pitchFamily="34" charset="0"/>
            </a:endParaRPr>
          </a:p>
        </p:txBody>
      </p:sp>
      <p:graphicFrame>
        <p:nvGraphicFramePr>
          <p:cNvPr id="5" name="Объект 2" descr="Графический элемент SmartArt в виде значка">
            <a:extLst>
              <a:ext uri="{FF2B5EF4-FFF2-40B4-BE49-F238E27FC236}">
                <a16:creationId xmlns:a16="http://schemas.microsoft.com/office/drawing/2014/main" id="{E77D98B0-8503-4BD4-ABB2-9EE77CA3E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4743781"/>
              </p:ext>
            </p:extLst>
          </p:nvPr>
        </p:nvGraphicFramePr>
        <p:xfrm>
          <a:off x="1450976" y="2331497"/>
          <a:ext cx="2900308" cy="118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1" y="1223438"/>
            <a:ext cx="6556863" cy="4872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344" y="1223438"/>
            <a:ext cx="4915931" cy="54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187" y="2034229"/>
            <a:ext cx="3262309" cy="264812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Segoe Script" panose="030B0504020000000003" pitchFamily="66" charset="0"/>
              </a:rPr>
              <a:t>Белик </a:t>
            </a:r>
            <a:r>
              <a:rPr lang="ru-RU" b="1" dirty="0" err="1">
                <a:latin typeface="Segoe Script" panose="030B0504020000000003" pitchFamily="66" charset="0"/>
              </a:rPr>
              <a:t>ольга</a:t>
            </a:r>
            <a:r>
              <a:rPr lang="ru-RU" b="1" dirty="0">
                <a:latin typeface="Segoe Script" panose="030B0504020000000003" pitchFamily="66" charset="0"/>
              </a:rPr>
              <a:t> </a:t>
            </a:r>
            <a:r>
              <a:rPr lang="ru-RU" b="1" dirty="0" err="1">
                <a:latin typeface="Segoe Script" panose="030B0504020000000003" pitchFamily="66" charset="0"/>
              </a:rPr>
              <a:t>петровна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64 года 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город </a:t>
            </a:r>
            <a:r>
              <a:rPr lang="ru-RU" b="1" dirty="0" err="1">
                <a:latin typeface="Segoe Script" panose="030B0504020000000003" pitchFamily="66" charset="0"/>
              </a:rPr>
              <a:t>черемхово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115" y="0"/>
            <a:ext cx="4826434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8819" y="0"/>
            <a:ext cx="3473181" cy="3279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548" y="3216166"/>
            <a:ext cx="3476452" cy="36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3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989" y="-8470"/>
            <a:ext cx="382976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60603" y="535651"/>
            <a:ext cx="4352964" cy="3264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812" y="-63663"/>
            <a:ext cx="2879395" cy="3026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021" y="2921292"/>
            <a:ext cx="3026979" cy="3972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400" y="2869473"/>
            <a:ext cx="3963337" cy="39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330" y="678395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Segoe Script" panose="030B0504020000000003" pitchFamily="66" charset="0"/>
              </a:rPr>
              <a:t>Чехова Галина Федоровна,78 лет 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город </a:t>
            </a:r>
            <a:r>
              <a:rPr lang="ru-RU" sz="2800" b="1" dirty="0" err="1">
                <a:latin typeface="Segoe Script" panose="030B0504020000000003" pitchFamily="66" charset="0"/>
              </a:rPr>
              <a:t>черемхово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5357"/>
            <a:ext cx="3827395" cy="51031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966" y="1879416"/>
            <a:ext cx="7147034" cy="49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</a:rPr>
              <a:t>Хлебникова Татьяна Николаевна,77 лет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24" y="1180551"/>
            <a:ext cx="3241076" cy="49837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3754"/>
            <a:ext cx="5374114" cy="4310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114" y="2902989"/>
            <a:ext cx="3562256" cy="31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531" y="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Segoe Script" panose="030B0504020000000003" pitchFamily="66" charset="0"/>
              </a:rPr>
              <a:t>Файзрахманова</a:t>
            </a:r>
            <a:r>
              <a:rPr lang="ru-RU" sz="2400" b="1" dirty="0">
                <a:latin typeface="Segoe Script" panose="030B0504020000000003" pitchFamily="66" charset="0"/>
              </a:rPr>
              <a:t> </a:t>
            </a:r>
            <a:r>
              <a:rPr lang="ru-RU" sz="2400" b="1" dirty="0" err="1">
                <a:latin typeface="Segoe Script" panose="030B0504020000000003" pitchFamily="66" charset="0"/>
              </a:rPr>
              <a:t>Фаиза</a:t>
            </a:r>
            <a:r>
              <a:rPr lang="ru-RU" sz="2400" b="1" dirty="0">
                <a:latin typeface="Segoe Script" panose="030B0504020000000003" pitchFamily="66" charset="0"/>
              </a:rPr>
              <a:t> Сафияновна,76 лет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828" y="383182"/>
            <a:ext cx="3635172" cy="49523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3182"/>
            <a:ext cx="4226024" cy="3738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013" y="4162097"/>
            <a:ext cx="6463862" cy="26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6986" y="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Mistral" panose="03090702030407020403" pitchFamily="66" charset="0"/>
              </a:rPr>
              <a:t>Труфанова Галина Максимовна,80 лет </a:t>
            </a:r>
            <a:br>
              <a:rPr lang="ru-RU" dirty="0">
                <a:latin typeface="Mistral" panose="03090702030407020403" pitchFamily="66" charset="0"/>
              </a:rPr>
            </a:br>
            <a:r>
              <a:rPr lang="ru-RU" dirty="0">
                <a:latin typeface="Mistral" panose="03090702030407020403" pitchFamily="66" charset="0"/>
              </a:rPr>
              <a:t>город </a:t>
            </a:r>
            <a:r>
              <a:rPr lang="ru-RU" dirty="0" err="1">
                <a:latin typeface="Mistral" panose="03090702030407020403" pitchFamily="66" charset="0"/>
              </a:rPr>
              <a:t>черемхово</a:t>
            </a:r>
            <a:r>
              <a:rPr lang="ru-RU" dirty="0">
                <a:latin typeface="Mistral" panose="03090702030407020403" pitchFamily="66" charset="0"/>
              </a:rPr>
              <a:t> </a:t>
            </a:r>
            <a:br>
              <a:rPr lang="ru-RU" dirty="0">
                <a:latin typeface="Mistral" panose="03090702030407020403" pitchFamily="66" charset="0"/>
              </a:rPr>
            </a:br>
            <a:r>
              <a:rPr lang="ru-RU" dirty="0">
                <a:latin typeface="Mistral" panose="030907020304070204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31" y="524617"/>
            <a:ext cx="4198883" cy="5598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1279"/>
            <a:ext cx="4445876" cy="56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0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Mistral" panose="03090702030407020403" pitchFamily="66" charset="0"/>
              </a:rPr>
              <a:t>Трофимова Галина Серафимовна,72 года </a:t>
            </a:r>
            <a:br>
              <a:rPr lang="ru-RU" dirty="0">
                <a:latin typeface="Mistral" panose="03090702030407020403" pitchFamily="66" charset="0"/>
              </a:rPr>
            </a:br>
            <a:r>
              <a:rPr lang="ru-RU" dirty="0">
                <a:latin typeface="Mistral" panose="03090702030407020403" pitchFamily="66" charset="0"/>
              </a:rPr>
              <a:t>город Черемхово </a:t>
            </a:r>
            <a:br>
              <a:rPr lang="ru-RU" dirty="0">
                <a:latin typeface="Mistral" panose="03090702030407020403" pitchFamily="66" charset="0"/>
              </a:rPr>
            </a:br>
            <a:r>
              <a:rPr lang="ru-RU" dirty="0">
                <a:latin typeface="Mistral" panose="030907020304070204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58966" cy="34233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269" y="699181"/>
            <a:ext cx="3573731" cy="4584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3333"/>
            <a:ext cx="2740893" cy="3405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893" y="1563002"/>
            <a:ext cx="2870225" cy="3720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118" y="1563002"/>
            <a:ext cx="3007151" cy="37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047" y="0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Mistral" panose="03090702030407020403" pitchFamily="66" charset="0"/>
              </a:rPr>
              <a:t>Сальнова</a:t>
            </a:r>
            <a:r>
              <a:rPr lang="ru-RU" dirty="0">
                <a:latin typeface="Mistral" panose="03090702030407020403" pitchFamily="66" charset="0"/>
              </a:rPr>
              <a:t> Мария Григорьевна,82 года</a:t>
            </a:r>
            <a:br>
              <a:rPr lang="ru-RU" dirty="0">
                <a:latin typeface="Mistral" panose="03090702030407020403" pitchFamily="66" charset="0"/>
              </a:rPr>
            </a:br>
            <a:r>
              <a:rPr lang="ru-RU" dirty="0">
                <a:latin typeface="Mistral" panose="03090702030407020403" pitchFamily="66" charset="0"/>
              </a:rPr>
              <a:t>город </a:t>
            </a:r>
            <a:r>
              <a:rPr lang="ru-RU" dirty="0" err="1">
                <a:latin typeface="Mistral" panose="03090702030407020403" pitchFamily="66" charset="0"/>
              </a:rPr>
              <a:t>черемхово</a:t>
            </a:r>
            <a:br>
              <a:rPr lang="ru-RU" dirty="0">
                <a:latin typeface="Mistral" panose="03090702030407020403" pitchFamily="66" charset="0"/>
              </a:rPr>
            </a:br>
            <a:r>
              <a:rPr lang="ru-RU" dirty="0">
                <a:latin typeface="Mistral" panose="03090702030407020403" pitchFamily="66" charset="0"/>
              </a:rPr>
              <a:t>инвалид 2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513" y="524617"/>
            <a:ext cx="3711488" cy="49930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807"/>
            <a:ext cx="3969207" cy="5105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325" y="1187246"/>
            <a:ext cx="3575069" cy="56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392" y="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</a:rPr>
              <a:t>Попова Наталья Анатольевна,40 лет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r>
              <a:rPr lang="ru-RU" sz="2400" b="1" dirty="0">
                <a:latin typeface="Segoe Script" panose="030B0504020000000003" pitchFamily="66" charset="0"/>
              </a:rPr>
              <a:t>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2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657" y="1049235"/>
            <a:ext cx="4188743" cy="5362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400" y="590813"/>
            <a:ext cx="4033600" cy="5559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2657"/>
            <a:ext cx="3969657" cy="51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406" y="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Segoe Script" panose="030B0504020000000003" pitchFamily="66" charset="0"/>
              </a:rPr>
              <a:t>Петрова </a:t>
            </a:r>
            <a:r>
              <a:rPr lang="ru-RU" sz="2800" b="1" dirty="0" err="1">
                <a:latin typeface="Segoe Script" panose="030B0504020000000003" pitchFamily="66" charset="0"/>
              </a:rPr>
              <a:t>Анетта</a:t>
            </a:r>
            <a:r>
              <a:rPr lang="ru-RU" sz="2800" b="1" dirty="0">
                <a:latin typeface="Segoe Script" panose="030B0504020000000003" pitchFamily="66" charset="0"/>
              </a:rPr>
              <a:t> Анатольевна,44 года 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город Черемхово 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инвалид 2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952" y="524617"/>
            <a:ext cx="3045924" cy="51256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38" y="524617"/>
            <a:ext cx="3570053" cy="5161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53" y="2098470"/>
            <a:ext cx="5576023" cy="40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503" y="1265295"/>
            <a:ext cx="5434725" cy="49030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26" y="1265294"/>
            <a:ext cx="5944477" cy="49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13511"/>
            <a:ext cx="4428958" cy="4208915"/>
          </a:xfrm>
        </p:spPr>
        <p:txBody>
          <a:bodyPr>
            <a:normAutofit/>
          </a:bodyPr>
          <a:lstStyle/>
          <a:p>
            <a:r>
              <a:rPr lang="ru-RU" b="1" dirty="0">
                <a:latin typeface="Segoe Script" panose="030B0504020000000003" pitchFamily="66" charset="0"/>
              </a:rPr>
              <a:t>Пасюк Валентина Владимировна67 лет 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Черемховский район, </a:t>
            </a:r>
            <a:r>
              <a:rPr lang="ru-RU" b="1" dirty="0" err="1">
                <a:latin typeface="Segoe Script" panose="030B0504020000000003" pitchFamily="66" charset="0"/>
              </a:rPr>
              <a:t>р.п</a:t>
            </a:r>
            <a:r>
              <a:rPr lang="ru-RU" b="1" dirty="0">
                <a:latin typeface="Segoe Script" panose="030B0504020000000003" pitchFamily="66" charset="0"/>
              </a:rPr>
              <a:t>. Михайловка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753" y="0"/>
            <a:ext cx="7884248" cy="6022426"/>
          </a:xfrm>
        </p:spPr>
      </p:pic>
    </p:spTree>
    <p:extLst>
      <p:ext uri="{BB962C8B-B14F-4D97-AF65-F5344CB8AC3E}">
        <p14:creationId xmlns:p14="http://schemas.microsoft.com/office/powerpoint/2010/main" val="11547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504" y="856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</a:rPr>
              <a:t>Мельникова Лидия Яковлевна,90 лет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2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420" y="3408362"/>
            <a:ext cx="5491037" cy="3449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302902"/>
            <a:ext cx="4114800" cy="4114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2902"/>
            <a:ext cx="3988676" cy="386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181" y="31531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</a:rPr>
              <a:t>Коноваленко Людмила Михайловна,71 год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1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148"/>
            <a:ext cx="3673364" cy="55883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480" y="1797269"/>
            <a:ext cx="2542190" cy="3578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364" y="1103586"/>
            <a:ext cx="3003058" cy="4272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422" y="1080766"/>
            <a:ext cx="3187226" cy="4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672" y="577107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Segoe Script" panose="030B0504020000000003" pitchFamily="66" charset="0"/>
              </a:rPr>
              <a:t>Колесник Галина Осиповна,89 лет 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город Черемхово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7" y="1101725"/>
            <a:ext cx="3915543" cy="37204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967" y="1101725"/>
            <a:ext cx="3922033" cy="4272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651" y="1743395"/>
            <a:ext cx="4409126" cy="47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99541"/>
      </p:ext>
    </p:extLst>
  </p:cSld>
  <p:clrMapOvr>
    <a:masterClrMapping/>
  </p:clrMapOvr>
  <p:transition spd="slow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502166" cy="2459421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Segoe Script" panose="030B0504020000000003" pitchFamily="66" charset="0"/>
              </a:rPr>
              <a:t>Козлова Диана Юрьевна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20 лет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Черемховский район,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000" b="1" dirty="0">
                <a:latin typeface="Segoe Script" panose="030B0504020000000003" pitchFamily="66" charset="0"/>
              </a:rPr>
              <a:t>с. Саянское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683" y="-19836"/>
            <a:ext cx="6043448" cy="68653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4" y="1560786"/>
            <a:ext cx="4855779" cy="52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798"/>
            <a:ext cx="9603275" cy="104923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Segoe Script" panose="030B0504020000000003" pitchFamily="66" charset="0"/>
              </a:rPr>
              <a:t>Ковалева Нина Евгеньевна,85 лет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Черемхово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9" y="1203011"/>
            <a:ext cx="4226291" cy="56549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780" y="-1"/>
            <a:ext cx="4106360" cy="3532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061" y="3515711"/>
            <a:ext cx="4225798" cy="3342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151" y="3752194"/>
            <a:ext cx="3739910" cy="3105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432" y="429221"/>
            <a:ext cx="3799628" cy="33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9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5181"/>
            <a:ext cx="9603275" cy="104923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Segoe Script" panose="030B0504020000000003" pitchFamily="66" charset="0"/>
              </a:rPr>
              <a:t>Клыкова Тамара Михайловна,71 год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r>
              <a:rPr lang="ru-RU" sz="2400" b="1" dirty="0">
                <a:latin typeface="Segoe Script" panose="030B0504020000000003" pitchFamily="66" charset="0"/>
              </a:rPr>
              <a:t>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2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352" y="-1"/>
            <a:ext cx="4214648" cy="61170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244416"/>
            <a:ext cx="3240851" cy="5565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451" y="1244416"/>
            <a:ext cx="3364901" cy="56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2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8" y="300022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</a:rPr>
              <a:t>Касьянова Клавдия Кузьминична,81 год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347" y="1349258"/>
            <a:ext cx="4729655" cy="55363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002" y="1349256"/>
            <a:ext cx="4914851" cy="55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1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03275" cy="104923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Segoe Script" panose="030B0504020000000003" pitchFamily="66" charset="0"/>
              </a:rPr>
              <a:t>Зуева Александра Сергеевна,88 лет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город </a:t>
            </a:r>
            <a:r>
              <a:rPr lang="ru-RU" sz="2800" b="1" dirty="0" err="1">
                <a:latin typeface="Segoe Script" panose="030B0504020000000003" pitchFamily="66" charset="0"/>
              </a:rPr>
              <a:t>черемхово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инвалид 2 группы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992" y="1116418"/>
            <a:ext cx="3142768" cy="3449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605" y="398970"/>
            <a:ext cx="3849505" cy="4375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7126"/>
            <a:ext cx="3484422" cy="2783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6418"/>
            <a:ext cx="3515439" cy="2940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274" y="3419875"/>
            <a:ext cx="2768162" cy="342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1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8484" y="0"/>
            <a:ext cx="9603275" cy="104923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Segoe Script" panose="030B0504020000000003" pitchFamily="66" charset="0"/>
              </a:rPr>
              <a:t>Захарова Нина Даниловна,90 лет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r>
              <a:rPr lang="ru-RU" sz="2400" b="1" dirty="0">
                <a:latin typeface="Segoe Script" panose="030B0504020000000003" pitchFamily="66" charset="0"/>
              </a:rPr>
              <a:t>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2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850" y="0"/>
            <a:ext cx="4202150" cy="35913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1126"/>
            <a:ext cx="3743351" cy="4991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112" y="3279228"/>
            <a:ext cx="2872591" cy="3578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351" y="520262"/>
            <a:ext cx="4246499" cy="56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58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138" y="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Кондратьева Юлия Александровна, 35 лет</a:t>
            </a:r>
            <a:b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Черемховский район, </a:t>
            </a:r>
            <a:r>
              <a:rPr lang="ru-RU" sz="2400" dirty="0" err="1">
                <a:latin typeface="Segoe Script" panose="030B0504020000000003" pitchFamily="66" charset="0"/>
                <a:ea typeface="Calibri" panose="020F0502020204030204" pitchFamily="34" charset="0"/>
              </a:rPr>
              <a:t>р.п</a:t>
            </a: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. Михайловка</a:t>
            </a:r>
            <a:b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1 группы</a:t>
            </a:r>
            <a:b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endParaRPr lang="ru-RU" sz="2400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8582"/>
            <a:ext cx="3358055" cy="47850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055" y="1297803"/>
            <a:ext cx="4277676" cy="4801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731" y="824540"/>
            <a:ext cx="3594574" cy="50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2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4211" y="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Segoe Script" panose="030B0504020000000003" pitchFamily="66" charset="0"/>
              </a:rPr>
              <a:t>Година Галина Васильевна,77 лет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город </a:t>
            </a:r>
            <a:r>
              <a:rPr lang="ru-RU" sz="2800" b="1" dirty="0" err="1">
                <a:latin typeface="Segoe Script" panose="030B0504020000000003" pitchFamily="66" charset="0"/>
              </a:rPr>
              <a:t>черемхово</a:t>
            </a:r>
            <a:r>
              <a:rPr lang="ru-RU" sz="2800" b="1" dirty="0">
                <a:latin typeface="Segoe Script" panose="030B0504020000000003" pitchFamily="66" charset="0"/>
              </a:rPr>
              <a:t> </a:t>
            </a:r>
            <a:br>
              <a:rPr lang="ru-RU" sz="2800" b="1" dirty="0">
                <a:latin typeface="Segoe Script" panose="030B0504020000000003" pitchFamily="66" charset="0"/>
              </a:rPr>
            </a:br>
            <a:r>
              <a:rPr lang="ru-RU" sz="28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042"/>
            <a:ext cx="3972910" cy="43754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787" y="442836"/>
            <a:ext cx="3773214" cy="4629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909" y="1245476"/>
            <a:ext cx="4445877" cy="56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632" y="31897"/>
            <a:ext cx="9603275" cy="104923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Segoe Script" panose="030B0504020000000003" pitchFamily="66" charset="0"/>
              </a:rPr>
              <a:t>Волкова Тамара Георгиевна,81 год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Черемховский район, с. Голуметь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9235"/>
            <a:ext cx="3310759" cy="58077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759" y="1719932"/>
            <a:ext cx="5646541" cy="4466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240" y="4016046"/>
            <a:ext cx="3089334" cy="2170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785" y="30720"/>
            <a:ext cx="3610303" cy="27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3262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539" y="0"/>
            <a:ext cx="4833137" cy="3347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745" y="3342869"/>
            <a:ext cx="3993931" cy="3510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676" y="-26083"/>
            <a:ext cx="4908331" cy="3373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677" y="3319365"/>
            <a:ext cx="4225158" cy="353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32486"/>
      </p:ext>
    </p:extLst>
  </p:cSld>
  <p:clrMapOvr>
    <a:masterClrMapping/>
  </p:clrMapOvr>
  <p:transition spd="slow"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" y="-1"/>
            <a:ext cx="4040052" cy="61170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034" y="1"/>
            <a:ext cx="4282965" cy="3212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558" y="3212224"/>
            <a:ext cx="4861034" cy="3645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238" y="0"/>
            <a:ext cx="3863796" cy="32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2882" y="1939637"/>
            <a:ext cx="4949221" cy="4461164"/>
          </a:xfrm>
        </p:spPr>
        <p:txBody>
          <a:bodyPr>
            <a:normAutofit/>
          </a:bodyPr>
          <a:lstStyle/>
          <a:p>
            <a:r>
              <a:rPr lang="ru-RU" dirty="0" err="1">
                <a:latin typeface="Segoe Script" panose="030B0504020000000003" pitchFamily="66" charset="0"/>
              </a:rPr>
              <a:t>Биркина</a:t>
            </a:r>
            <a:r>
              <a:rPr lang="ru-RU" dirty="0">
                <a:latin typeface="Segoe Script" panose="030B0504020000000003" pitchFamily="66" charset="0"/>
              </a:rPr>
              <a:t> Анна Михайловна</a:t>
            </a:r>
            <a:br>
              <a:rPr lang="ru-RU" dirty="0">
                <a:latin typeface="Segoe Script" panose="030B0504020000000003" pitchFamily="66" charset="0"/>
              </a:rPr>
            </a:br>
            <a:r>
              <a:rPr lang="ru-RU" dirty="0">
                <a:latin typeface="Segoe Script" panose="030B0504020000000003" pitchFamily="66" charset="0"/>
              </a:rPr>
              <a:t>93 года </a:t>
            </a:r>
            <a:br>
              <a:rPr lang="ru-RU" dirty="0">
                <a:latin typeface="Segoe Script" panose="030B0504020000000003" pitchFamily="66" charset="0"/>
              </a:rPr>
            </a:br>
            <a:r>
              <a:rPr lang="ru-RU" dirty="0">
                <a:latin typeface="Segoe Script" panose="030B0504020000000003" pitchFamily="66" charset="0"/>
              </a:rPr>
              <a:t>Черемховский район, </a:t>
            </a:r>
            <a:br>
              <a:rPr lang="ru-RU" dirty="0">
                <a:latin typeface="Segoe Script" panose="030B0504020000000003" pitchFamily="66" charset="0"/>
              </a:rPr>
            </a:br>
            <a:r>
              <a:rPr lang="ru-RU" dirty="0" err="1">
                <a:latin typeface="Segoe Script" panose="030B0504020000000003" pitchFamily="66" charset="0"/>
              </a:rPr>
              <a:t>р.п</a:t>
            </a:r>
            <a:r>
              <a:rPr lang="ru-RU" dirty="0">
                <a:latin typeface="Segoe Script" panose="030B0504020000000003" pitchFamily="66" charset="0"/>
              </a:rPr>
              <a:t>. Михайловка</a:t>
            </a:r>
            <a:br>
              <a:rPr lang="ru-RU" dirty="0">
                <a:latin typeface="Segoe Script" panose="030B0504020000000003" pitchFamily="66" charset="0"/>
              </a:rPr>
            </a:br>
            <a:r>
              <a:rPr lang="ru-RU" dirty="0">
                <a:latin typeface="Segoe Script" panose="030B0504020000000003" pitchFamily="66" charset="0"/>
              </a:rPr>
              <a:t>инвалид 2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722883" cy="6880148"/>
          </a:xfrm>
        </p:spPr>
      </p:pic>
    </p:spTree>
    <p:extLst>
      <p:ext uri="{BB962C8B-B14F-4D97-AF65-F5344CB8AC3E}">
        <p14:creationId xmlns:p14="http://schemas.microsoft.com/office/powerpoint/2010/main" val="101848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924" y="820285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</a:rPr>
              <a:t>Белорукова Нина Михайловна,91 год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r>
              <a:rPr lang="ru-RU" sz="2400" b="1" dirty="0">
                <a:latin typeface="Segoe Script" panose="030B0504020000000003" pitchFamily="66" charset="0"/>
              </a:rPr>
              <a:t>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2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3847"/>
            <a:ext cx="4240614" cy="56541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508" y="1203846"/>
            <a:ext cx="4240615" cy="56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929" y="777704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Segoe Script" panose="030B0504020000000003" pitchFamily="66" charset="0"/>
              </a:rPr>
              <a:t>Белобородова Марина Георгиевна,61 год</a:t>
            </a:r>
            <a:br>
              <a:rPr lang="ru-RU" sz="2000" b="1" dirty="0">
                <a:latin typeface="Segoe Script" panose="030B0504020000000003" pitchFamily="66" charset="0"/>
              </a:rPr>
            </a:br>
            <a:r>
              <a:rPr lang="ru-RU" sz="2000" b="1" dirty="0">
                <a:latin typeface="Segoe Script" panose="030B0504020000000003" pitchFamily="66" charset="0"/>
              </a:rPr>
              <a:t>город </a:t>
            </a:r>
            <a:r>
              <a:rPr lang="ru-RU" sz="2000" b="1" dirty="0" err="1">
                <a:latin typeface="Segoe Script" panose="030B0504020000000003" pitchFamily="66" charset="0"/>
              </a:rPr>
              <a:t>черемхово</a:t>
            </a:r>
            <a:br>
              <a:rPr lang="ru-RU" sz="2000" b="1" dirty="0">
                <a:latin typeface="Segoe Script" panose="030B0504020000000003" pitchFamily="66" charset="0"/>
              </a:rPr>
            </a:br>
            <a:r>
              <a:rPr lang="ru-RU" sz="2000" b="1" dirty="0">
                <a:latin typeface="Segoe Script" panose="030B0504020000000003" pitchFamily="66" charset="0"/>
              </a:rPr>
              <a:t>инвалид 2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612" y="1049235"/>
            <a:ext cx="4542388" cy="58087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9235"/>
            <a:ext cx="4400580" cy="58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4855" y="9200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Segoe Script" panose="030B0504020000000003" pitchFamily="66" charset="0"/>
              </a:rPr>
              <a:t>Батяйкина</a:t>
            </a:r>
            <a:r>
              <a:rPr lang="ru-RU" sz="2400" b="1" dirty="0">
                <a:latin typeface="Segoe Script" panose="030B0504020000000003" pitchFamily="66" charset="0"/>
              </a:rPr>
              <a:t> Тамара Серафимовна,61 год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город </a:t>
            </a:r>
            <a:r>
              <a:rPr lang="ru-RU" sz="2400" b="1" dirty="0" err="1">
                <a:latin typeface="Segoe Script" panose="030B0504020000000003" pitchFamily="66" charset="0"/>
              </a:rPr>
              <a:t>черемхово</a:t>
            </a:r>
            <a:r>
              <a:rPr lang="ru-RU" sz="2400" b="1" dirty="0">
                <a:latin typeface="Segoe Script" panose="030B0504020000000003" pitchFamily="66" charset="0"/>
              </a:rPr>
              <a:t> </a:t>
            </a:r>
            <a:br>
              <a:rPr lang="ru-RU" sz="2400" b="1" dirty="0">
                <a:latin typeface="Segoe Script" panose="030B0504020000000003" pitchFamily="66" charset="0"/>
              </a:rPr>
            </a:br>
            <a:r>
              <a:rPr lang="ru-RU" sz="2400" b="1" dirty="0">
                <a:latin typeface="Segoe Script" panose="030B0504020000000003" pitchFamily="66" charset="0"/>
              </a:rPr>
              <a:t>инвалид 3 группы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828" y="409903"/>
            <a:ext cx="4049172" cy="57228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325" y="1872570"/>
            <a:ext cx="2979503" cy="3395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79" y="1872569"/>
            <a:ext cx="2702686" cy="3395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941" y="1872570"/>
            <a:ext cx="2483069" cy="33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875" y="2491429"/>
            <a:ext cx="9603275" cy="1049235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800" b="1" cap="none" dirty="0">
                <a:ln/>
                <a:solidFill>
                  <a:schemeClr val="accent3"/>
                </a:solidFill>
                <a:latin typeface="Segoe Script" panose="030B0504020000000003" pitchFamily="66" charset="0"/>
              </a:rPr>
              <a:t>Номинация: </a:t>
            </a:r>
            <a:br>
              <a:rPr lang="ru-RU" sz="4800" b="1" cap="none" dirty="0">
                <a:ln/>
                <a:solidFill>
                  <a:schemeClr val="accent3"/>
                </a:solidFill>
                <a:latin typeface="Segoe Script" panose="030B0504020000000003" pitchFamily="66" charset="0"/>
              </a:rPr>
            </a:br>
            <a:r>
              <a:rPr lang="ru-RU" sz="4800" b="1" cap="none" dirty="0">
                <a:ln/>
                <a:solidFill>
                  <a:schemeClr val="accent3"/>
                </a:solidFill>
                <a:latin typeface="Segoe Script" panose="030B0504020000000003" pitchFamily="66" charset="0"/>
              </a:rPr>
              <a:t>«Фотография»</a:t>
            </a:r>
          </a:p>
        </p:txBody>
      </p:sp>
    </p:spTree>
    <p:extLst>
      <p:ext uri="{BB962C8B-B14F-4D97-AF65-F5344CB8AC3E}">
        <p14:creationId xmlns:p14="http://schemas.microsoft.com/office/powerpoint/2010/main" val="2452823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711" y="504496"/>
            <a:ext cx="5248765" cy="4430110"/>
          </a:xfrm>
        </p:spPr>
        <p:txBody>
          <a:bodyPr>
            <a:normAutofit/>
          </a:bodyPr>
          <a:lstStyle/>
          <a:p>
            <a:r>
              <a:rPr lang="ru-RU" b="1" dirty="0" err="1">
                <a:latin typeface="Segoe Script" panose="030B0504020000000003" pitchFamily="66" charset="0"/>
              </a:rPr>
              <a:t>Григорьянц</a:t>
            </a:r>
            <a:r>
              <a:rPr lang="ru-RU" b="1" dirty="0">
                <a:latin typeface="Segoe Script" panose="030B0504020000000003" pitchFamily="66" charset="0"/>
              </a:rPr>
              <a:t> Наталья Николаевна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67 лет 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город </a:t>
            </a:r>
            <a:r>
              <a:rPr lang="ru-RU" b="1" dirty="0" err="1">
                <a:latin typeface="Segoe Script" panose="030B0504020000000003" pitchFamily="66" charset="0"/>
              </a:rPr>
              <a:t>свирск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инвалид 3 группы</a:t>
            </a:r>
            <a:br>
              <a:rPr lang="ru-RU" b="1" dirty="0">
                <a:latin typeface="Segoe Script" panose="030B0504020000000003" pitchFamily="66" charset="0"/>
              </a:rPr>
            </a:br>
            <a:r>
              <a:rPr lang="ru-RU" b="1" dirty="0">
                <a:latin typeface="Segoe Script" panose="030B0504020000000003" pitchFamily="66" charset="0"/>
              </a:rPr>
              <a:t>Фотоальбом «Вместе навсегда» 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816486"/>
              </p:ext>
            </p:extLst>
          </p:nvPr>
        </p:nvGraphicFramePr>
        <p:xfrm>
          <a:off x="5817476" y="-28231"/>
          <a:ext cx="6374524" cy="7043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3" imgW="5667267" imgH="8019873" progId="AcroExch.Document.DC">
                  <p:embed/>
                </p:oleObj>
              </mc:Choice>
              <mc:Fallback>
                <p:oleObj name="Acrobat Document" r:id="rId3" imgW="5667267" imgH="801987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17476" y="-28231"/>
                        <a:ext cx="6374524" cy="7043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331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0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Игумнов Михаил Валерьевич, 32 года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Черемховский район, с. </a:t>
            </a:r>
            <a:r>
              <a:rPr lang="ru-RU" dirty="0" err="1">
                <a:latin typeface="Segoe Script" panose="030B0504020000000003" pitchFamily="66" charset="0"/>
                <a:ea typeface="Calibri" panose="020F0502020204030204" pitchFamily="34" charset="0"/>
              </a:rPr>
              <a:t>Онот</a:t>
            </a:r>
            <a:b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1 группы</a:t>
            </a: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252" y="1292772"/>
            <a:ext cx="4214648" cy="55008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2772"/>
            <a:ext cx="7172252" cy="55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0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879" y="1549275"/>
            <a:ext cx="5193121" cy="36845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4519"/>
            <a:ext cx="7411621" cy="49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270" y="-79264"/>
            <a:ext cx="5176478" cy="3449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8107"/>
            <a:ext cx="5762091" cy="3839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092" y="3018107"/>
            <a:ext cx="6429908" cy="3896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748" y="-1"/>
            <a:ext cx="4938595" cy="29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76478" cy="3449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478" y="61716"/>
            <a:ext cx="5951349" cy="3966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26" y="2658273"/>
            <a:ext cx="3127574" cy="4170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4425"/>
            <a:ext cx="5176478" cy="350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4519"/>
            <a:ext cx="3063765" cy="5388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772" y="804519"/>
            <a:ext cx="4041228" cy="5388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765" y="1853754"/>
            <a:ext cx="5087007" cy="38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5612" y="2057025"/>
            <a:ext cx="3829869" cy="245894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Белик Ольга Петровна</a:t>
            </a:r>
            <a:br>
              <a:rPr lang="ru-RU" dirty="0">
                <a:latin typeface="Segoe Script" panose="030B0504020000000003" pitchFamily="66" charset="0"/>
              </a:rPr>
            </a:br>
            <a:r>
              <a:rPr lang="ru-RU" dirty="0">
                <a:latin typeface="Segoe Script" panose="030B0504020000000003" pitchFamily="66" charset="0"/>
              </a:rPr>
              <a:t> 64 года</a:t>
            </a:r>
            <a:br>
              <a:rPr lang="ru-RU" dirty="0">
                <a:latin typeface="Segoe Script" panose="030B0504020000000003" pitchFamily="66" charset="0"/>
              </a:rPr>
            </a:br>
            <a:r>
              <a:rPr lang="ru-RU" dirty="0">
                <a:latin typeface="Segoe Script" panose="030B0504020000000003" pitchFamily="66" charset="0"/>
              </a:rPr>
              <a:t>город </a:t>
            </a:r>
            <a:r>
              <a:rPr lang="ru-RU" dirty="0" err="1">
                <a:latin typeface="Segoe Script" panose="030B0504020000000003" pitchFamily="66" charset="0"/>
              </a:rPr>
              <a:t>черемхово</a:t>
            </a:r>
            <a:br>
              <a:rPr lang="ru-RU" dirty="0">
                <a:latin typeface="Segoe Script" panose="030B0504020000000003" pitchFamily="66" charset="0"/>
              </a:rPr>
            </a:br>
            <a:r>
              <a:rPr lang="ru-RU" dirty="0">
                <a:latin typeface="Segoe Script" panose="030B0504020000000003" pitchFamily="66" charset="0"/>
              </a:rPr>
              <a:t>фотоальбом «Что меня окружает»</a:t>
            </a:r>
          </a:p>
        </p:txBody>
      </p:sp>
    </p:spTree>
    <p:extLst>
      <p:ext uri="{BB962C8B-B14F-4D97-AF65-F5344CB8AC3E}">
        <p14:creationId xmlns:p14="http://schemas.microsoft.com/office/powerpoint/2010/main" val="27666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6734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428" y="0"/>
            <a:ext cx="6169572" cy="61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00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73" y="31712"/>
            <a:ext cx="479142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9027"/>
            <a:ext cx="4745421" cy="68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3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833"/>
            <a:ext cx="4181088" cy="61498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088" y="1135117"/>
            <a:ext cx="3284424" cy="4981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512" y="0"/>
            <a:ext cx="4587765" cy="61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827" y="2128823"/>
            <a:ext cx="9603275" cy="1049235"/>
          </a:xfrm>
        </p:spPr>
        <p:txBody>
          <a:bodyPr>
            <a:normAutofit/>
          </a:bodyPr>
          <a:lstStyle/>
          <a:p>
            <a:r>
              <a:rPr lang="ru-RU" sz="54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06472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724" y="15763"/>
            <a:ext cx="5131676" cy="6842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72" y="-120869"/>
            <a:ext cx="5234152" cy="69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815" y="2097292"/>
            <a:ext cx="9603275" cy="1049235"/>
          </a:xfrm>
        </p:spPr>
        <p:txBody>
          <a:bodyPr>
            <a:noAutofit/>
          </a:bodyPr>
          <a:lstStyle/>
          <a:p>
            <a:r>
              <a:rPr lang="ru-RU" sz="44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Номинация: </a:t>
            </a:r>
            <a:br>
              <a:rPr lang="ru-RU" sz="44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</a:br>
            <a:r>
              <a:rPr lang="ru-RU" sz="44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«Декоративно-прикладное искусство»</a:t>
            </a:r>
          </a:p>
        </p:txBody>
      </p:sp>
    </p:spTree>
    <p:extLst>
      <p:ext uri="{BB962C8B-B14F-4D97-AF65-F5344CB8AC3E}">
        <p14:creationId xmlns:p14="http://schemas.microsoft.com/office/powerpoint/2010/main" val="32233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55"/>
            <a:ext cx="9603275" cy="1403131"/>
          </a:xfrm>
        </p:spPr>
        <p:txBody>
          <a:bodyPr>
            <a:noAutofit/>
          </a:bodyPr>
          <a:lstStyle/>
          <a:p>
            <a:r>
              <a:rPr lang="ru-RU" sz="2400" dirty="0">
                <a:latin typeface="Segoe Script" panose="030B0504020000000003" pitchFamily="66" charset="0"/>
              </a:rPr>
              <a:t>Шкуратов Сергей Михайлович, 35 лет</a:t>
            </a:r>
            <a:br>
              <a:rPr lang="ru-RU" sz="2400" dirty="0">
                <a:latin typeface="Segoe Script" panose="030B0504020000000003" pitchFamily="66" charset="0"/>
              </a:rPr>
            </a:b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Черемховский район, с. Тальники</a:t>
            </a:r>
            <a:b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  <a:t>инвалид 3 группы</a:t>
            </a:r>
            <a:br>
              <a:rPr lang="ru-RU" sz="2400" dirty="0">
                <a:latin typeface="Segoe Script" panose="030B0504020000000003" pitchFamily="66" charset="0"/>
                <a:ea typeface="Calibri" panose="020F0502020204030204" pitchFamily="34" charset="0"/>
              </a:rPr>
            </a:br>
            <a:endParaRPr lang="ru-RU" sz="2400" dirty="0">
              <a:latin typeface="Segoe Script" panose="030B0504020000000003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6393"/>
            <a:ext cx="4009697" cy="4265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160" y="3196762"/>
            <a:ext cx="4721115" cy="36612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542" y="-295189"/>
            <a:ext cx="5027867" cy="39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61_TF12191297.potx" id="{4279B66F-FCE3-4E4C-94C6-B9C3DE06A046}" vid="{E9D60605-6F0F-4E4E-BD06-C0E7C4EEB8A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2F5362-41A1-4270-9F69-10BBA654CA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84705B-9857-466E-B7C0-E9A49FB9FE6E}">
  <ds:schemaRefs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6810D84-4527-4F58-9012-70F97B4A7D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0</TotalTime>
  <Words>771</Words>
  <Application>Microsoft Office PowerPoint</Application>
  <PresentationFormat>Широкоэкранный</PresentationFormat>
  <Paragraphs>58</Paragraphs>
  <Slides>68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6" baseType="lpstr">
      <vt:lpstr>Arial</vt:lpstr>
      <vt:lpstr>Calibri</vt:lpstr>
      <vt:lpstr>Mistral</vt:lpstr>
      <vt:lpstr>Segoe Print</vt:lpstr>
      <vt:lpstr>Segoe Script</vt:lpstr>
      <vt:lpstr>Times New Roman</vt:lpstr>
      <vt:lpstr>Галерея</vt:lpstr>
      <vt:lpstr>Acrobat Document</vt:lpstr>
      <vt:lpstr>Областная выставка технического и народного творчества инвалидов  «И невозможное возможно…»</vt:lpstr>
      <vt:lpstr>Номинация:  «изобразительное искусство»</vt:lpstr>
      <vt:lpstr>Кравец Валентина Константиновна, 71 год Черемховский район, с. Новогромово,  инвалид 2 группы</vt:lpstr>
      <vt:lpstr>Презентация PowerPoint</vt:lpstr>
      <vt:lpstr>Кондратьева Юлия Александровна, 35 лет Черемховский район, р.п. Михайловка инвалид 1 группы </vt:lpstr>
      <vt:lpstr>Игумнов Михаил Валерьевич, 32 года Черемховский район, с. Онот инвалид 1 группы</vt:lpstr>
      <vt:lpstr>Презентация PowerPoint</vt:lpstr>
      <vt:lpstr>Номинация:  «Декоративно-прикладное искусство»</vt:lpstr>
      <vt:lpstr>Шкуратов Сергей Михайлович, 35 лет Черемховский район, с. Тальники инвалид 3 группы </vt:lpstr>
      <vt:lpstr>Тюрикова Галина Ивановна, 80 лет Черемховский район, р.п. Михайловка инвалид 3 группы</vt:lpstr>
      <vt:lpstr>Презентация PowerPoint</vt:lpstr>
      <vt:lpstr>Соморена Нина Игнатьевна,78 лет Черемховский район, р.п. Михайловка инвалид 2 группы</vt:lpstr>
      <vt:lpstr>Смирнов Николай Александрович, 53 года  город Черемхово инвалид 2 группы</vt:lpstr>
      <vt:lpstr>Сиденко Валентина Васильевна,68 лет  Черемховский район,  с. Нижняя Иреть инвалид 3 группы</vt:lpstr>
      <vt:lpstr>Пырьева Клавдия Федоровна,84 года город черемхово инвалид 2 группы</vt:lpstr>
      <vt:lpstr>Переляева Любовь Викторовна,61 год город Черемхово инвалид 3 группы</vt:lpstr>
      <vt:lpstr>Охримчук Антонина Михайловна, 63 года город Черемхово  инвалид 2 группы</vt:lpstr>
      <vt:lpstr>Никанкова Валентина Петровна,73 года город Черемхово инвалид 1 группы</vt:lpstr>
      <vt:lpstr>Короленко Лидия Юрьевна, 35 лет Черемховский район, с. Онот инвалид 3 группы</vt:lpstr>
      <vt:lpstr>Иванова Анна Николаевна 45 лет  город свирск инвалид 2 группы</vt:lpstr>
      <vt:lpstr>Зиануров Зуфар Нигаматнурович 67 лет город черемхово инвалид 3 группы</vt:lpstr>
      <vt:lpstr>Демизова Нели Анатольевна 77 лет  город черемхово инвалид 3 группы</vt:lpstr>
      <vt:lpstr>Гриша Родина Егоровна,80 лет город черемхово инвалид 2 группы</vt:lpstr>
      <vt:lpstr>Волокитина Любовь Ивановна 69 лет город черемхово  инвалид 2 группы</vt:lpstr>
      <vt:lpstr>Вакуленко Наталья Борисовна, 60 лет  город черемхово инвалид 2 группа</vt:lpstr>
      <vt:lpstr>Бондаренко Марина Анатольевна,55 лет  город Черемхово инвалид 2 группы</vt:lpstr>
      <vt:lpstr>Номинация:  «Рукоделие»</vt:lpstr>
      <vt:lpstr>Щелина Елена Павловна 59 лет город черемхово инвалид 2 группы</vt:lpstr>
      <vt:lpstr>Шаврина Валентина Сергеевна 40 лет Черемховский район, с. Голуметь инвалид 2 группы</vt:lpstr>
      <vt:lpstr>Белик ольга петровна 64 года  город черемхово </vt:lpstr>
      <vt:lpstr>Презентация PowerPoint</vt:lpstr>
      <vt:lpstr>Чехова Галина Федоровна,78 лет  город черемхово инвалид 3 группы</vt:lpstr>
      <vt:lpstr>Хлебникова Татьяна Николаевна,77 лет  город черемхово инвалид 3 группы</vt:lpstr>
      <vt:lpstr>Файзрахманова Фаиза Сафияновна,76 лет  город черемхово инвалид 3 группы</vt:lpstr>
      <vt:lpstr>Труфанова Галина Максимовна,80 лет  город черемхово  инвалид 3 группы</vt:lpstr>
      <vt:lpstr>Трофимова Галина Серафимовна,72 года  город Черемхово  инвалид 3 группы</vt:lpstr>
      <vt:lpstr>Сальнова Мария Григорьевна,82 года город черемхово инвалид 2 группы</vt:lpstr>
      <vt:lpstr>Попова Наталья Анатольевна,40 лет  город черемхово  инвалид 2 группы</vt:lpstr>
      <vt:lpstr>Петрова Анетта Анатольевна,44 года  город Черемхово  инвалид 2 группы</vt:lpstr>
      <vt:lpstr>Пасюк Валентина Владимировна67 лет  Черемховский район, р.п. Михайловка инвалид 3 группы</vt:lpstr>
      <vt:lpstr>Мельникова Лидия Яковлевна,90 лет  город черемхово инвалид 2 группы</vt:lpstr>
      <vt:lpstr>Коноваленко Людмила Михайловна,71 год  город черемхово инвалид 1 группы</vt:lpstr>
      <vt:lpstr>Колесник Галина Осиповна,89 лет  город Черемхово инвалид 3 группы</vt:lpstr>
      <vt:lpstr>Козлова Диана Юрьевна 20 лет  Черемховский район,  с. Саянское инвалид 3 группы</vt:lpstr>
      <vt:lpstr>Ковалева Нина Евгеньевна,85 лет  город Черемхово  инвалид 3 группы</vt:lpstr>
      <vt:lpstr>Клыкова Тамара Михайловна,71 год  город черемхово  инвалид 2 группы</vt:lpstr>
      <vt:lpstr>Касьянова Клавдия Кузьминична,81 год город черемхово инвалид 3 группы</vt:lpstr>
      <vt:lpstr>Зуева Александра Сергеевна,88 лет город черемхово инвалид 2 группы </vt:lpstr>
      <vt:lpstr>Захарова Нина Даниловна,90 лет город черемхово  инвалид 2 группы</vt:lpstr>
      <vt:lpstr>Година Галина Васильевна,77 лет город черемхово  инвалид 3 группы</vt:lpstr>
      <vt:lpstr>Волкова Тамара Георгиевна,81 год Черемховский район, с. Голуметь инвалид 3 группы</vt:lpstr>
      <vt:lpstr>Презентация PowerPoint</vt:lpstr>
      <vt:lpstr>Презентация PowerPoint</vt:lpstr>
      <vt:lpstr>Биркина Анна Михайловна 93 года  Черемховский район,  р.п. Михайловка инвалид 2 группы</vt:lpstr>
      <vt:lpstr>Белорукова Нина Михайловна,91 год  город черемхово  инвалид 2 группы</vt:lpstr>
      <vt:lpstr>Белобородова Марина Георгиевна,61 год город черемхово инвалид 2 группы</vt:lpstr>
      <vt:lpstr>Батяйкина Тамара Серафимовна,61 год город черемхово  инвалид 3 группы</vt:lpstr>
      <vt:lpstr>Номинация:  «Фотография»</vt:lpstr>
      <vt:lpstr>Григорьянц Наталья Николаевна 67 лет  город свирск инвалид 3 группы Фотоальбом «Вместе навсегда» </vt:lpstr>
      <vt:lpstr>Презентация PowerPoint</vt:lpstr>
      <vt:lpstr>Презентация PowerPoint</vt:lpstr>
      <vt:lpstr>Презентация PowerPoint</vt:lpstr>
      <vt:lpstr>Презентация PowerPoint</vt:lpstr>
      <vt:lpstr>Белик Ольга Петровна  64 года город черемхово фотоальбом «Что меня окружает»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2020-10-07T05:12:05Z</dcterms:created>
  <dcterms:modified xsi:type="dcterms:W3CDTF">2020-10-13T00:55:54Z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