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08" r:id="rId4"/>
  </p:sldMasterIdLst>
  <p:notesMasterIdLst>
    <p:notesMasterId r:id="rId23"/>
  </p:notesMasterIdLst>
  <p:handoutMasterIdLst>
    <p:handoutMasterId r:id="rId24"/>
  </p:handoutMasterIdLst>
  <p:sldIdLst>
    <p:sldId id="271" r:id="rId5"/>
    <p:sldId id="282" r:id="rId6"/>
    <p:sldId id="281" r:id="rId7"/>
    <p:sldId id="303" r:id="rId8"/>
    <p:sldId id="304" r:id="rId9"/>
    <p:sldId id="283" r:id="rId10"/>
    <p:sldId id="284" r:id="rId11"/>
    <p:sldId id="306" r:id="rId12"/>
    <p:sldId id="310" r:id="rId13"/>
    <p:sldId id="311" r:id="rId14"/>
    <p:sldId id="285" r:id="rId15"/>
    <p:sldId id="286" r:id="rId16"/>
    <p:sldId id="307" r:id="rId17"/>
    <p:sldId id="308" r:id="rId18"/>
    <p:sldId id="293" r:id="rId19"/>
    <p:sldId id="292" r:id="rId20"/>
    <p:sldId id="309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658EC0-2AA5-425F-9B36-E15F0A8ADD67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B12322-4539-4F09-AFEE-2F9D90375F08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398D500D-F93A-4F56-B7C9-5EAB96522CD7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2041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5EF9EB-9D92-4DDE-9E41-893F875ACB24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871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350996-2F15-4121-8E66-38761C8D5E05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0334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AB3E9D-2EA3-4D6A-A72C-637690BBED1F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5663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0F416C0-9000-4283-9692-B3A90025647D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267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AD5D8C-D542-4B29-9195-3DC17658322B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7563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9D3A42-F644-4063-B646-4704DF249F0C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783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C0E-EFA4-4BBD-99C9-18AACB888348}" type="datetime1">
              <a:rPr lang="ru-RU" noProof="1" smtClean="0"/>
              <a:pPr/>
              <a:t>30.10.2020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286367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891A39-9BC4-410C-8056-192D331B8387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98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A2AFE5-53CE-40B7-A7CA-3F36F066F780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97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6D28C8B-7781-4308-B8AF-FB68815E5273}" type="datetime1">
              <a:rPr lang="ru-RU" noProof="1" smtClean="0"/>
              <a:t>30.10.2020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17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3C6C0E-EFA4-4BBD-99C9-18AACB888348}" type="datetime1">
              <a:rPr lang="ru-RU" noProof="1" smtClean="0"/>
              <a:pPr/>
              <a:t>30.10.2020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808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1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6516" y="5835529"/>
            <a:ext cx="768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Областное </a:t>
            </a:r>
            <a:r>
              <a:rPr lang="ru-RU" sz="1600" dirty="0" err="1"/>
              <a:t>государсвенное</a:t>
            </a:r>
            <a:r>
              <a:rPr lang="ru-RU" sz="1600" dirty="0"/>
              <a:t> казенное учреждение «Управление социальной защиты населения по городу Черемхово, Черемховскому району и городу Свирску»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919" y="3773426"/>
            <a:ext cx="85670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Segoe Print" panose="02000600000000000000" pitchFamily="2" charset="0"/>
              </a:rPr>
              <a:t>Итоги областной выставки технического и народного творчества инвалидов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 «И невозможное </a:t>
            </a:r>
            <a:r>
              <a:rPr lang="ru-RU" sz="3200" b="1">
                <a:latin typeface="Segoe Print" panose="02000600000000000000" pitchFamily="2" charset="0"/>
              </a:rPr>
              <a:t>возможно…» 2020г.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207168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Segoe Print" panose="02000600000000000000" pitchFamily="2" charset="0"/>
              </a:rPr>
              <a:t>Ш</a:t>
            </a:r>
            <a:r>
              <a:rPr lang="ru-RU" sz="2700" b="1" dirty="0">
                <a:latin typeface="Segoe Print" panose="02000600000000000000" pitchFamily="2" charset="0"/>
              </a:rPr>
              <a:t>куратов Сергей Михайлович</a:t>
            </a:r>
            <a:br>
              <a:rPr lang="ru-RU" sz="2700" b="1" dirty="0">
                <a:latin typeface="Segoe Print" panose="02000600000000000000" pitchFamily="2" charset="0"/>
              </a:rPr>
            </a:br>
            <a:r>
              <a:rPr lang="ru-RU" sz="2700" b="1" dirty="0">
                <a:latin typeface="Segoe Print" panose="02000600000000000000" pitchFamily="2" charset="0"/>
              </a:rPr>
              <a:t>35 лет </a:t>
            </a:r>
            <a:br>
              <a:rPr lang="ru-RU" sz="2700" b="1" dirty="0">
                <a:latin typeface="Segoe Print" panose="02000600000000000000" pitchFamily="2" charset="0"/>
              </a:rPr>
            </a:br>
            <a:r>
              <a:rPr lang="ru-RU" sz="2700" b="1" dirty="0">
                <a:latin typeface="Segoe Print" panose="02000600000000000000" pitchFamily="2" charset="0"/>
              </a:rPr>
              <a:t>инвалид 3 группы</a:t>
            </a:r>
            <a:br>
              <a:rPr lang="ru-RU" sz="2700" b="1" dirty="0">
                <a:latin typeface="Segoe Print" panose="02000600000000000000" pitchFamily="2" charset="0"/>
              </a:rPr>
            </a:br>
            <a:r>
              <a:rPr lang="ru-RU" sz="2700" b="1" dirty="0">
                <a:latin typeface="Segoe Print" panose="02000600000000000000" pitchFamily="2" charset="0"/>
              </a:rPr>
              <a:t>Черемховский </a:t>
            </a:r>
            <a:r>
              <a:rPr lang="ru-RU" sz="2700" b="1" dirty="0" err="1">
                <a:latin typeface="Segoe Print" panose="02000600000000000000" pitchFamily="2" charset="0"/>
              </a:rPr>
              <a:t>район,с.Тальники</a:t>
            </a:r>
            <a:r>
              <a:rPr lang="ru-RU" sz="2700" b="1" dirty="0">
                <a:latin typeface="Segoe Print" panose="02000600000000000000" pitchFamily="2" charset="0"/>
              </a:rPr>
              <a:t> </a:t>
            </a:r>
            <a:br>
              <a:rPr lang="ru-RU" sz="2700" b="1" dirty="0">
                <a:latin typeface="Segoe Print" panose="02000600000000000000" pitchFamily="2" charset="0"/>
              </a:rPr>
            </a:br>
            <a:r>
              <a:rPr lang="ru-RU" sz="2700" b="1" dirty="0">
                <a:latin typeface="Segoe Print" panose="02000600000000000000" pitchFamily="2" charset="0"/>
              </a:rPr>
              <a:t>3 место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0" y="0"/>
            <a:ext cx="58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565987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Победители в номинации:</a:t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</a:b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«Рукоделие»</a:t>
            </a:r>
          </a:p>
        </p:txBody>
      </p:sp>
    </p:spTree>
    <p:extLst>
      <p:ext uri="{BB962C8B-B14F-4D97-AF65-F5344CB8AC3E}">
        <p14:creationId xmlns:p14="http://schemas.microsoft.com/office/powerpoint/2010/main" val="229686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89" y="498302"/>
            <a:ext cx="6469117" cy="12650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Белик Ольга Петровна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65 лет 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err="1">
                <a:latin typeface="Segoe Print" panose="02000600000000000000" pitchFamily="2" charset="0"/>
              </a:rPr>
              <a:t>г.Черемхово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err="1">
                <a:latin typeface="Segoe Print" panose="02000600000000000000" pitchFamily="2" charset="0"/>
              </a:rPr>
              <a:t>бисероплетение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1 место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592" y="4540503"/>
            <a:ext cx="1995523" cy="2000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215" y="2245016"/>
            <a:ext cx="2298263" cy="2295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316" y="2256799"/>
            <a:ext cx="2344402" cy="2344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40" y="1355834"/>
            <a:ext cx="1990602" cy="244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7883" y="4256230"/>
            <a:ext cx="2696965" cy="2022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946" y="4540503"/>
            <a:ext cx="1239648" cy="22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1388854"/>
            <a:ext cx="7715250" cy="2845649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Segoe Print" panose="02000600000000000000" pitchFamily="2" charset="0"/>
              </a:rPr>
              <a:t>Вакуленко Наталья Борисовна</a:t>
            </a:r>
            <a:br>
              <a:rPr lang="ru-RU" sz="3600" b="1" dirty="0">
                <a:latin typeface="Segoe Print" panose="02000600000000000000" pitchFamily="2" charset="0"/>
              </a:rPr>
            </a:br>
            <a:r>
              <a:rPr lang="ru-RU" sz="3600" b="1" dirty="0">
                <a:latin typeface="Segoe Print" panose="02000600000000000000" pitchFamily="2" charset="0"/>
              </a:rPr>
              <a:t>60 лет </a:t>
            </a:r>
            <a:br>
              <a:rPr lang="ru-RU" sz="3600" b="1" dirty="0">
                <a:latin typeface="Segoe Print" panose="02000600000000000000" pitchFamily="2" charset="0"/>
              </a:rPr>
            </a:br>
            <a:r>
              <a:rPr lang="ru-RU" sz="3600" b="1" dirty="0">
                <a:latin typeface="Segoe Print" panose="02000600000000000000" pitchFamily="2" charset="0"/>
              </a:rPr>
              <a:t>инвалид 2 группы</a:t>
            </a:r>
            <a:br>
              <a:rPr lang="ru-RU" sz="3600" b="1" dirty="0">
                <a:latin typeface="Segoe Print" panose="02000600000000000000" pitchFamily="2" charset="0"/>
              </a:rPr>
            </a:br>
            <a:r>
              <a:rPr lang="ru-RU" sz="3600" b="1" dirty="0" err="1">
                <a:latin typeface="Segoe Print" panose="02000600000000000000" pitchFamily="2" charset="0"/>
              </a:rPr>
              <a:t>г.Черемхово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637" y="2777711"/>
            <a:ext cx="2900363" cy="4080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8" y="3378499"/>
            <a:ext cx="2071688" cy="347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05" y="-1"/>
            <a:ext cx="2948095" cy="277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326" y="3307837"/>
            <a:ext cx="3262312" cy="35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747" y="601514"/>
            <a:ext cx="10457253" cy="24292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Segoe Print" panose="02000600000000000000" pitchFamily="2" charset="0"/>
              </a:rPr>
              <a:t>Кравец Валентина Константиновна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71 год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инвалид 2 группы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 Черемховский район, </a:t>
            </a:r>
            <a:r>
              <a:rPr lang="ru-RU" sz="2800" b="1" dirty="0" err="1">
                <a:latin typeface="Segoe Print" panose="02000600000000000000" pitchFamily="2" charset="0"/>
              </a:rPr>
              <a:t>с.Новогромово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3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972" y="3473647"/>
            <a:ext cx="3273028" cy="3384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4353"/>
            <a:ext cx="4631529" cy="3473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69" y="3473647"/>
            <a:ext cx="3462763" cy="33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503" y="2392566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Победители в номинации:</a:t>
            </a:r>
            <a:b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«Фото»</a:t>
            </a:r>
          </a:p>
        </p:txBody>
      </p:sp>
    </p:spTree>
    <p:extLst>
      <p:ext uri="{BB962C8B-B14F-4D97-AF65-F5344CB8AC3E}">
        <p14:creationId xmlns:p14="http://schemas.microsoft.com/office/powerpoint/2010/main" val="325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4" y="331808"/>
            <a:ext cx="3696480" cy="58325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latin typeface="Segoe Print" panose="02000600000000000000" pitchFamily="2" charset="0"/>
                <a:ea typeface="Calibri" panose="020F0502020204030204" pitchFamily="34" charset="0"/>
              </a:rPr>
              <a:t>Григорьянц</a:t>
            </a: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 Наталья Николаевна</a:t>
            </a:r>
            <a:b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67 лет</a:t>
            </a:r>
            <a:b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инвалид 3 группы </a:t>
            </a:r>
            <a:b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г. Свирск</a:t>
            </a:r>
            <a:b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sz="2400" b="1" dirty="0" err="1">
                <a:latin typeface="Segoe Print" panose="02000600000000000000" pitchFamily="2" charset="0"/>
                <a:ea typeface="Calibri" panose="020F0502020204030204" pitchFamily="34" charset="0"/>
              </a:rPr>
              <a:t>Фотоальмонах</a:t>
            </a: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 «Вместе навсегда»</a:t>
            </a:r>
            <a:b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sz="2400" b="1" dirty="0">
                <a:latin typeface="Segoe Print" panose="02000600000000000000" pitchFamily="2" charset="0"/>
                <a:ea typeface="Calibri" panose="020F0502020204030204" pitchFamily="34" charset="0"/>
              </a:rPr>
              <a:t>1 место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449" y="0"/>
            <a:ext cx="462455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619" y="1387093"/>
            <a:ext cx="3899830" cy="54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9" y="313132"/>
            <a:ext cx="4892565" cy="162764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  <a:t>Белик Ольга Петровна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  <a:t>65 лет 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</a:br>
            <a:r>
              <a:rPr lang="ru-RU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  <a:t>г.Черемхово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Print" panose="02000600000000000000" pitchFamily="2" charset="0"/>
              </a:rPr>
              <a:t>2 место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609" y="0"/>
            <a:ext cx="3690392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306" y="189227"/>
            <a:ext cx="1998280" cy="2664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425" y="3026982"/>
            <a:ext cx="2186534" cy="3831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59" y="2867888"/>
            <a:ext cx="2914650" cy="39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7425"/>
            <a:ext cx="3400425" cy="38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2156083"/>
            <a:ext cx="11077903" cy="1371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latin typeface="Segoe Print" panose="02000600000000000000" pitchFamily="2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6976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61" y="237976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Победители в  номинации: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«Декоративно-прикладное искусство»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2" y="273980"/>
            <a:ext cx="6812018" cy="279049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Segoe Print" panose="02000600000000000000" pitchFamily="2" charset="0"/>
              </a:rPr>
              <a:t>Смирнов Николай Александрович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53 года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инвалид 2 группы 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 err="1">
                <a:latin typeface="Segoe Print" panose="02000600000000000000" pitchFamily="2" charset="0"/>
              </a:rPr>
              <a:t>г.Черемхово</a:t>
            </a:r>
            <a:r>
              <a:rPr lang="ru-RU" sz="2800" b="1" dirty="0">
                <a:latin typeface="Segoe Print" panose="02000600000000000000" pitchFamily="2" charset="0"/>
              </a:rPr>
              <a:t>, </a:t>
            </a:r>
            <a:r>
              <a:rPr lang="ru-RU" sz="2800" b="1" dirty="0" err="1">
                <a:latin typeface="Segoe Print" panose="02000600000000000000" pitchFamily="2" charset="0"/>
              </a:rPr>
              <a:t>ул.Магистральная</a:t>
            </a:r>
            <a:r>
              <a:rPr lang="ru-RU" sz="2800" b="1" dirty="0">
                <a:latin typeface="Segoe Print" panose="02000600000000000000" pitchFamily="2" charset="0"/>
              </a:rPr>
              <a:t>, д.34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резьба по дереву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1 место</a:t>
            </a:r>
            <a:endParaRPr lang="ru-RU" sz="3600" b="1" dirty="0"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49" y="0"/>
            <a:ext cx="4514851" cy="6615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554" y="2786983"/>
            <a:ext cx="4295664" cy="3793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" y="3113368"/>
            <a:ext cx="2409936" cy="34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1" y="1303560"/>
            <a:ext cx="6300787" cy="371135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Segoe Print" panose="02000600000000000000" pitchFamily="2" charset="0"/>
              </a:rPr>
              <a:t>Зиануров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Зуфар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Нигаматнурович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67 лет 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инвалид 3 группы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err="1">
                <a:latin typeface="Segoe Print" panose="02000600000000000000" pitchFamily="2" charset="0"/>
              </a:rPr>
              <a:t>г.Черемхово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2 место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675" y="-1"/>
            <a:ext cx="5648325" cy="68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096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622" y="-103688"/>
            <a:ext cx="7048500" cy="420033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Segoe Print" panose="02000600000000000000" pitchFamily="2" charset="0"/>
              </a:rPr>
              <a:t>Бондаренко Марина Анатольевна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55 лет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инвалид 2 группы 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 err="1">
                <a:latin typeface="Segoe Print" panose="02000600000000000000" pitchFamily="2" charset="0"/>
              </a:rPr>
              <a:t>г.Черемхово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3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122" y="0"/>
            <a:ext cx="3613878" cy="298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619" y="2984577"/>
            <a:ext cx="5140381" cy="3661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5" y="3403045"/>
            <a:ext cx="4851344" cy="32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41" y="2096814"/>
            <a:ext cx="10352690" cy="166735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Победители в номинации:</a:t>
            </a:r>
            <a:br>
              <a:rPr lang="ru-RU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«Изобразительное искусство»</a:t>
            </a:r>
          </a:p>
        </p:txBody>
      </p:sp>
    </p:spTree>
    <p:extLst>
      <p:ext uri="{BB962C8B-B14F-4D97-AF65-F5344CB8AC3E}">
        <p14:creationId xmlns:p14="http://schemas.microsoft.com/office/powerpoint/2010/main" val="162191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655" y="581720"/>
            <a:ext cx="7396855" cy="238438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Segoe Print" panose="02000600000000000000" pitchFamily="2" charset="0"/>
              </a:rPr>
              <a:t>Игумнов Михаил Валерьевич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32 года 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инвалид 1 группы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Черемховский район, с. </a:t>
            </a:r>
            <a:r>
              <a:rPr lang="ru-RU" sz="2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Онот</a:t>
            </a:r>
            <a:r>
              <a:rPr lang="ru-RU" sz="2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ул. Советская, </a:t>
            </a:r>
            <a:br>
              <a:rPr lang="ru-RU" sz="14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Segoe Print" panose="02000600000000000000" pitchFamily="2" charset="0"/>
                <a:ea typeface="Calibri" panose="020F0502020204030204" pitchFamily="34" charset="0"/>
              </a:rPr>
              <a:t>д. 1, кв. 2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53756" y="834478"/>
            <a:ext cx="6858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916" y="2027180"/>
            <a:ext cx="2280090" cy="304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7255"/>
            <a:ext cx="3141248" cy="235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0" y="2192721"/>
            <a:ext cx="1820260" cy="2427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248" y="4384124"/>
            <a:ext cx="1866801" cy="24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142" y="624434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Segoe Print" panose="02000600000000000000" pitchFamily="2" charset="0"/>
              </a:rPr>
              <a:t>Кондратьева Юлия Александровна</a:t>
            </a:r>
            <a:br>
              <a:rPr lang="en-US" sz="2800" b="1" dirty="0">
                <a:latin typeface="Segoe Print" panose="02000600000000000000" pitchFamily="2" charset="0"/>
              </a:rPr>
            </a:br>
            <a:r>
              <a:rPr lang="en-US" sz="2800" b="1" dirty="0">
                <a:latin typeface="Segoe Print" panose="02000600000000000000" pitchFamily="2" charset="0"/>
              </a:rPr>
              <a:t>35 </a:t>
            </a:r>
            <a:r>
              <a:rPr lang="ru-RU" sz="2800" b="1" dirty="0">
                <a:latin typeface="Segoe Print" panose="02000600000000000000" pitchFamily="2" charset="0"/>
              </a:rPr>
              <a:t>лет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 инвалид 1 группы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 Черемховский район, п. Михайловка</a:t>
            </a:r>
            <a:br>
              <a:rPr lang="ru-RU" sz="2800" b="1" dirty="0">
                <a:latin typeface="Segoe Print" panose="02000600000000000000" pitchFamily="2" charset="0"/>
              </a:rPr>
            </a:br>
            <a:r>
              <a:rPr lang="ru-RU" sz="2800" b="1" dirty="0">
                <a:latin typeface="Segoe Print" panose="02000600000000000000" pitchFamily="2" charset="0"/>
              </a:rPr>
              <a:t>2 место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175" y="3897531"/>
            <a:ext cx="3840456" cy="2688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699" y="3392497"/>
            <a:ext cx="4037217" cy="3185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168" y="1181648"/>
            <a:ext cx="1568749" cy="2218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368" y="3889947"/>
            <a:ext cx="1917296" cy="2688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36" y="901914"/>
            <a:ext cx="2649288" cy="2980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36" y="3889947"/>
            <a:ext cx="1891932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3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68" y="1314451"/>
            <a:ext cx="6148388" cy="31575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Segoe Print" panose="02000600000000000000" pitchFamily="2" charset="0"/>
              </a:rPr>
              <a:t>Короленко Лидия Юрьевна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35 лет 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инвалид 3 группы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Черемховский </a:t>
            </a:r>
            <a:r>
              <a:rPr lang="ru-RU" sz="3200" b="1" dirty="0" err="1">
                <a:latin typeface="Segoe Print" panose="02000600000000000000" pitchFamily="2" charset="0"/>
              </a:rPr>
              <a:t>район,п.Онот</a:t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>3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97" y="-1"/>
            <a:ext cx="4939903" cy="65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98" y="2471739"/>
            <a:ext cx="3086099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84705B-9857-466E-B7C0-E9A49FB9FE6E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0</TotalTime>
  <Words>319</Words>
  <Application>Microsoft Office PowerPoint</Application>
  <PresentationFormat>Широкоэкранный</PresentationFormat>
  <Paragraphs>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Garamond</vt:lpstr>
      <vt:lpstr>Segoe Print</vt:lpstr>
      <vt:lpstr>Times New Roman</vt:lpstr>
      <vt:lpstr>Савон</vt:lpstr>
      <vt:lpstr>Презентация PowerPoint</vt:lpstr>
      <vt:lpstr>Победители в  номинации: «Декоративно-прикладное искусство»</vt:lpstr>
      <vt:lpstr>Смирнов Николай Александрович 53 года инвалид 2 группы  г.Черемхово, ул.Магистральная, д.34 резьба по дереву 1 место</vt:lpstr>
      <vt:lpstr>Зиануров Зуфар Нигаматнурович 67 лет  инвалид 3 группы г.Черемхово 2 место</vt:lpstr>
      <vt:lpstr>Бондаренко Марина Анатольевна 55 лет инвалид 2 группы  г.Черемхово 3 место</vt:lpstr>
      <vt:lpstr>Победители в номинации: «Изобразительное искусство»</vt:lpstr>
      <vt:lpstr>Игумнов Михаил Валерьевич 32 года  инвалид 1 группы Черемховский район, с. Онот, ул. Советская,  д. 1, кв. 2 </vt:lpstr>
      <vt:lpstr>Кондратьева Юлия Александровна 35 лет  инвалид 1 группы  Черемховский район, п. Михайловка 2 место  </vt:lpstr>
      <vt:lpstr>Короленко Лидия Юрьевна 35 лет  инвалид 3 группы Черемховский район,п.Онот 3 место</vt:lpstr>
      <vt:lpstr>Шкуратов Сергей Михайлович 35 лет  инвалид 3 группы Черемховский район,с.Тальники  3 место</vt:lpstr>
      <vt:lpstr>Победители в номинации: «Рукоделие»</vt:lpstr>
      <vt:lpstr>Белик Ольга Петровна 65 лет  г.Черемхово бисероплетение 1 место</vt:lpstr>
      <vt:lpstr>Вакуленко Наталья Борисовна 60 лет  инвалид 2 группы г.Черемхово </vt:lpstr>
      <vt:lpstr>Кравец Валентина Константиновна 71 год инвалид 2 группы  Черемховский район, с.Новогромово 3 место</vt:lpstr>
      <vt:lpstr>Победители в номинации:  «Фото»</vt:lpstr>
      <vt:lpstr>Григорьянц Наталья Николаевна 67 лет инвалид 3 группы  г. Свирск Фотоальмонах «Вместе навсегда» 1 место  </vt:lpstr>
      <vt:lpstr>Белик Ольга Петровна 65 лет  г.Черемхово 2 место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2020-10-26T02:02:10Z</dcterms:created>
  <dcterms:modified xsi:type="dcterms:W3CDTF">2020-10-30T09:52:49Z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